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69100" cy="9906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Köşeli Çift Ayraç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Düz Bağlayıcı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Köşeli Çift Ayraç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Düz Bağlayıcı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C909DA-956F-4F76-9C8F-18EB43F7F7F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4315F7-45F1-4445-BA49-285A446B822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PROGRAMLAMA YAPISI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2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</a:t>
            </a:r>
            <a:r>
              <a:rPr lang="tr-TR" dirty="0" smtClean="0"/>
              <a:t>önceki bölümde </a:t>
            </a:r>
            <a:r>
              <a:rPr lang="tr-TR" dirty="0"/>
              <a:t>anlatılan yaklaşımlar,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problem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çözümlerinin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organize edilmesi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için yardımcı olarak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kullanılan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araçlardı</a:t>
            </a:r>
            <a:r>
              <a:rPr lang="tr-TR" dirty="0" smtClean="0"/>
              <a:t>. </a:t>
            </a:r>
            <a:r>
              <a:rPr lang="tr-TR" dirty="0"/>
              <a:t>Bu </a:t>
            </a:r>
            <a:r>
              <a:rPr lang="tr-TR" dirty="0" smtClean="0"/>
              <a:t>bölümden </a:t>
            </a:r>
            <a:r>
              <a:rPr lang="tr-TR" dirty="0"/>
              <a:t>itibaren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çözümleri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bilgisayarın daha iyi anlayıp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işleyebilmesi için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kullanılan teknikler anlatılacaktır.</a:t>
            </a:r>
            <a:r>
              <a:rPr lang="tr-TR" dirty="0"/>
              <a:t> Diğer bir ifade ile bu teknikler, algoritmayı oluşturan </a:t>
            </a:r>
            <a:r>
              <a:rPr lang="tr-TR" dirty="0" smtClean="0"/>
              <a:t>yönergeleri farklı biçimlerde </a:t>
            </a:r>
            <a:r>
              <a:rPr lang="tr-TR" dirty="0"/>
              <a:t>yazmanıza olanak sağlayacaktır.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Yapısına Giriş</a:t>
            </a:r>
          </a:p>
        </p:txBody>
      </p:sp>
    </p:spTree>
    <p:extLst>
      <p:ext uri="{BB962C8B-B14F-4D97-AF65-F5344CB8AC3E}">
        <p14:creationId xmlns:p14="http://schemas.microsoft.com/office/powerpoint/2010/main" val="38808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tr-TR" sz="2400" dirty="0"/>
              <a:t>Bilgisayarlar; problemleri çözmek, işlerimizi kolaylaştırmak, daha hızlı ve etkili çözümler üretmek için kullanılır.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Gerçekten yeterli çözümler üretebilmek için </a:t>
            </a:r>
            <a:r>
              <a:rPr lang="tr-TR" sz="2400" dirty="0"/>
              <a:t>aşağıdaki göstergeleri önemsemek gerekir.</a:t>
            </a:r>
          </a:p>
          <a:p>
            <a:pPr marL="109728" indent="0">
              <a:buNone/>
            </a:pPr>
            <a:endParaRPr lang="tr-TR" sz="2400" dirty="0"/>
          </a:p>
          <a:p>
            <a:pPr marL="109728" indent="0">
              <a:buNone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tr-TR" dirty="0" smtClean="0"/>
              <a:t>Bütünü̈</a:t>
            </a:r>
            <a:r>
              <a:rPr lang="tr-TR" dirty="0"/>
              <a:t>, her biri anlamlı işlemler </a:t>
            </a:r>
            <a:r>
              <a:rPr lang="tr-TR" dirty="0" smtClean="0"/>
              <a:t>içeren parçalara bölünüz, modülleri </a:t>
            </a:r>
            <a:r>
              <a:rPr lang="tr-TR" dirty="0"/>
              <a:t>kullanınız</a:t>
            </a:r>
            <a:r>
              <a:rPr lang="tr-TR" dirty="0" smtClean="0"/>
              <a:t>.</a:t>
            </a:r>
          </a:p>
          <a:p>
            <a:pPr marL="109728" indent="0">
              <a:buNone/>
            </a:pPr>
            <a:endParaRPr lang="tr-TR" dirty="0"/>
          </a:p>
          <a:p>
            <a:pPr marL="109728" indent="0">
              <a:buNone/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tr-TR" dirty="0"/>
              <a:t>Farklı satırlar arasında bağlantı kurmak yerine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mantıksal yapıları </a:t>
            </a:r>
            <a:r>
              <a:rPr lang="tr-TR" dirty="0"/>
              <a:t>kullanınız.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Göstergeler</a:t>
            </a:r>
          </a:p>
        </p:txBody>
      </p:sp>
    </p:spTree>
    <p:extLst>
      <p:ext uri="{BB962C8B-B14F-4D97-AF65-F5344CB8AC3E}">
        <p14:creationId xmlns:p14="http://schemas.microsoft.com/office/powerpoint/2010/main" val="239418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981199" y="836712"/>
            <a:ext cx="8229600" cy="1299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a) Doğrusal yapı, </a:t>
            </a:r>
            <a:r>
              <a:rPr lang="tr-TR" sz="2400" dirty="0"/>
              <a:t>işlemleri sıra ile çalıştırır. Aşağıda, klavyeden girilen iki sınav puanının aritmetik ortalamasını hesaplayan yapı görülmektedir: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981199" y="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Mantıksal Yapılar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5" y="1988840"/>
            <a:ext cx="6695095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6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847528" y="764704"/>
            <a:ext cx="8820472" cy="12996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tr-TR" sz="1800" b="1" dirty="0">
                <a:solidFill>
                  <a:schemeClr val="accent1">
                    <a:lumMod val="75000"/>
                  </a:schemeClr>
                </a:solidFill>
              </a:rPr>
              <a:t>b) Karar yapısı, </a:t>
            </a:r>
            <a:r>
              <a:rPr lang="tr-TR" sz="1800" dirty="0"/>
              <a:t>iki olasılıktan birini seçmek ve ona göre devam etmek için kullanılır. Aşağıda, klavyeden girilen iki sınav puanının ortalamasını bularak öğrencinin dersten geçip geçmediğini kontrol eden yapı görülmektedir.</a:t>
            </a:r>
            <a:endParaRPr lang="tr-TR" sz="2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981199" y="0"/>
            <a:ext cx="8229600" cy="836712"/>
          </a:xfrm>
        </p:spPr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Mantıksal Yapılar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1628800"/>
            <a:ext cx="5810222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544836" y="2132856"/>
            <a:ext cx="4119116" cy="432048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c)</a:t>
            </a:r>
            <a:r>
              <a:rPr lang="tr-TR" sz="2000" dirty="0"/>
              <a:t>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Döngüsel yapı, </a:t>
            </a:r>
            <a:r>
              <a:rPr lang="tr-TR" sz="2000" dirty="0"/>
              <a:t>bir dizi işlemi tekrarlamak için kullanılır. Yanda, 20 öğrencilik bir sınıfın bir dersten aldığı iki not üzerine sınıf ortalamasını hesaplayan yapı görülmektedir.</a:t>
            </a:r>
            <a:endParaRPr lang="tr-TR" sz="24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487489" y="0"/>
            <a:ext cx="4392489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Mantıksal Yapılar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7" y="33661"/>
            <a:ext cx="4788024" cy="683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1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544836" y="1916832"/>
            <a:ext cx="4119116" cy="432048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d)</a:t>
            </a:r>
            <a:r>
              <a:rPr lang="tr-TR" sz="2000" dirty="0"/>
              <a:t>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Durumsal yapı </a:t>
            </a:r>
            <a:r>
              <a:rPr lang="tr-TR" sz="2000" dirty="0"/>
              <a:t>ise belirli bir duruma göre farklı işlemlerin yapılmasına olanak sağlar. Yanda, klavyeden girilen sayıya göre haftanın gününü yazan yapı görülmektedir.</a:t>
            </a:r>
            <a:endParaRPr lang="tr-TR" sz="24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559496" y="0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Mantıksal Yapılar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5" y="85679"/>
            <a:ext cx="5076057" cy="672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5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981200" y="2060848"/>
            <a:ext cx="8229600" cy="29557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tr-TR" sz="2400" dirty="0"/>
              <a:t>Tekrarlayan işlemlerin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tekrar tekrar yazılmasını önlemek için </a:t>
            </a:r>
            <a:r>
              <a:rPr lang="tr-TR" sz="2400" dirty="0"/>
              <a:t>modüler yapı kullanınız.</a:t>
            </a:r>
          </a:p>
          <a:p>
            <a:pPr marL="109728" indent="0">
              <a:buNone/>
            </a:pPr>
            <a:endParaRPr lang="tr-TR" sz="2400" dirty="0"/>
          </a:p>
          <a:p>
            <a:pPr marL="109728" indent="0">
              <a:buNone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tr-TR" sz="2400" dirty="0"/>
              <a:t>Okunabilirliği ve anlaşılırlığı artırmak için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anlamlı değişken isimleri</a:t>
            </a:r>
            <a:r>
              <a:rPr lang="tr-TR" sz="2400" dirty="0"/>
              <a:t> seçiniz ve 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</a:rPr>
              <a:t>çok iyi dokümantasyon </a:t>
            </a:r>
            <a:r>
              <a:rPr lang="tr-TR" sz="2400" dirty="0"/>
              <a:t>hazırlayınız.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Göstergeler</a:t>
            </a:r>
          </a:p>
        </p:txBody>
      </p:sp>
    </p:spTree>
    <p:extLst>
      <p:ext uri="{BB962C8B-B14F-4D97-AF65-F5344CB8AC3E}">
        <p14:creationId xmlns:p14="http://schemas.microsoft.com/office/powerpoint/2010/main" val="412863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0" y="-6036"/>
            <a:ext cx="12067480" cy="199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8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261</Words>
  <Application>Microsoft Office PowerPoint</Application>
  <PresentationFormat>Geniş ekran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Kalabalık</vt:lpstr>
      <vt:lpstr>PROGRAMLAMA YAPISI</vt:lpstr>
      <vt:lpstr>Programlama Yapısına Giriş</vt:lpstr>
      <vt:lpstr>Göstergeler</vt:lpstr>
      <vt:lpstr>Mantıksal Yapılar</vt:lpstr>
      <vt:lpstr>Mantıksal Yapılar</vt:lpstr>
      <vt:lpstr>Mantıksal Yapılar</vt:lpstr>
      <vt:lpstr>Mantıksal Yapılar</vt:lpstr>
      <vt:lpstr>Göstergeler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PROGRAMLAMA YAPISI</dc:title>
  <dc:creator/>
  <cp:lastModifiedBy>Hasari</cp:lastModifiedBy>
  <cp:revision>12</cp:revision>
  <dcterms:created xsi:type="dcterms:W3CDTF">2017-11-08T14:47:44Z</dcterms:created>
  <dcterms:modified xsi:type="dcterms:W3CDTF">2017-11-30T18:02:58Z</dcterms:modified>
</cp:coreProperties>
</file>